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93" r:id="rId2"/>
    <p:sldId id="1203" r:id="rId3"/>
    <p:sldId id="1204" r:id="rId4"/>
    <p:sldId id="1205" r:id="rId5"/>
    <p:sldId id="1206" r:id="rId6"/>
    <p:sldId id="1207" r:id="rId7"/>
    <p:sldId id="1208" r:id="rId8"/>
    <p:sldId id="1209" r:id="rId9"/>
    <p:sldId id="121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586988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351. LAWM KHAT KA NEI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764125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I’ve Found A Friend</a:t>
            </a:r>
          </a:p>
          <a:p>
            <a:r>
              <a:rPr lang="en-US" sz="1500" dirty="0"/>
              <a:t>Pau. 18:24</a:t>
            </a:r>
          </a:p>
          <a:p>
            <a:r>
              <a:rPr lang="en-US" sz="1500" dirty="0"/>
              <a:t>James Gridley Small, 1817-1888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217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792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913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6485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7078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0594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do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3250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874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1117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286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351. LAWM KHAT KA NEI HI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2018-12-15T05:58:08Z</dcterms:modified>
</cp:coreProperties>
</file>